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0" r:id="rId7"/>
    <p:sldId id="271" r:id="rId8"/>
    <p:sldId id="266" r:id="rId9"/>
    <p:sldId id="262" r:id="rId10"/>
    <p:sldId id="263" r:id="rId11"/>
    <p:sldId id="267" r:id="rId12"/>
    <p:sldId id="268" r:id="rId13"/>
    <p:sldId id="273" r:id="rId14"/>
    <p:sldId id="27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A06B4-F736-983A-4B54-67A9558F1882}" v="68" dt="2024-05-20T11:51:05.710"/>
    <p1510:client id="{149C3594-9214-4A6F-8E33-7C87255E8000}" v="304" dt="2024-05-19T06:50:45.003"/>
    <p1510:client id="{188E87BF-5514-C342-8D8A-C0A0A5F76DC6}" v="6" dt="2024-05-20T13:18:09.826"/>
    <p1510:client id="{5F6AB239-9411-4359-82FC-DED0A62D40E6}" v="587" dt="2024-05-18T22:12:59.130"/>
    <p1510:client id="{9606B6B3-57F6-210D-64AF-8308CC7D9E9A}" v="78" dt="2024-05-20T12:24:59.115"/>
    <p1510:client id="{B22C701B-BCAB-63DC-8826-1EA2479AFB77}" v="20" dt="2024-05-20T12:59:25.673"/>
    <p1510:client id="{FC12A9C1-7FC8-5940-1FFD-F614E7ED9BCC}" v="302" dt="2024-05-20T11:18:03.965"/>
    <p1510:client id="{FDD603F9-EFEF-4801-B1E2-E1D707B87970}" v="49" dt="2024-05-19T05:36:4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rXS44Ff9As?feature=oembed" TargetMode="Externa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kodj123.000webhostapp.com/index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fegyver, hó látható&#10;&#10;Automatikusan generált leírás">
            <a:extLst>
              <a:ext uri="{FF2B5EF4-FFF2-40B4-BE49-F238E27FC236}">
                <a16:creationId xmlns:a16="http://schemas.microsoft.com/office/drawing/2014/main" id="{7AF9C5EC-BB31-211D-5ADB-2DA38F83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849" r="-1" b="1388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chemeClr val="bg1"/>
                </a:solidFill>
              </a:rPr>
              <a:t>Odin's</a:t>
            </a:r>
            <a:r>
              <a:rPr lang="hu-HU" sz="6600" b="1" dirty="0">
                <a:solidFill>
                  <a:schemeClr val="bg1"/>
                </a:solidFill>
              </a:rPr>
              <a:t> </a:t>
            </a:r>
            <a:r>
              <a:rPr lang="hu-HU" sz="6600" b="1" dirty="0" err="1">
                <a:solidFill>
                  <a:schemeClr val="bg1"/>
                </a:solidFill>
              </a:rPr>
              <a:t>Fury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err="1">
                <a:solidFill>
                  <a:schemeClr val="bg1"/>
                </a:solidFill>
              </a:rPr>
              <a:t>Zovát</a:t>
            </a:r>
            <a:r>
              <a:rPr lang="hu-HU" dirty="0">
                <a:solidFill>
                  <a:schemeClr val="bg1"/>
                </a:solidFill>
              </a:rPr>
              <a:t> Péter, Csiki Dávid, Kerekes Szabolcs</a:t>
            </a:r>
          </a:p>
          <a:p>
            <a:r>
              <a:rPr lang="hu-HU" dirty="0">
                <a:solidFill>
                  <a:schemeClr val="bg1"/>
                </a:solidFill>
              </a:rPr>
              <a:t>Osztály: 2/14.2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Elektronikus eszköz, Megjelenítőeszköz, elektronika látható&#10;&#10;Automatikusan generált leírás">
            <a:extLst>
              <a:ext uri="{FF2B5EF4-FFF2-40B4-BE49-F238E27FC236}">
                <a16:creationId xmlns:a16="http://schemas.microsoft.com/office/drawing/2014/main" id="{BF0300B0-84B2-E3CA-3840-416249A8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66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D3A9DBA-4EAE-31CC-0931-69805F90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96" y="614337"/>
            <a:ext cx="4788601" cy="2611437"/>
          </a:xfrm>
        </p:spPr>
        <p:txBody>
          <a:bodyPr>
            <a:normAutofit/>
          </a:bodyPr>
          <a:lstStyle/>
          <a:p>
            <a:r>
              <a:rPr lang="hu-HU" dirty="0"/>
              <a:t>Weboldal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724DC1-2208-EDF1-B492-3F4131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8" y="945083"/>
            <a:ext cx="5329236" cy="4057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Főoldal: Játékinformációk és hírek</a:t>
            </a:r>
          </a:p>
          <a:p>
            <a:r>
              <a:rPr lang="hu-HU" dirty="0"/>
              <a:t>Letöltés: Játék letöltési lehetősége</a:t>
            </a:r>
          </a:p>
          <a:p>
            <a:r>
              <a:rPr lang="hu-HU" dirty="0"/>
              <a:t>Karakterek: Játék karakterek bemutatása</a:t>
            </a:r>
          </a:p>
          <a:p>
            <a:r>
              <a:rPr lang="hu-HU" dirty="0"/>
              <a:t>Rólunk: Csapat bemutatása</a:t>
            </a:r>
          </a:p>
          <a:p>
            <a:r>
              <a:rPr lang="hu-HU" dirty="0"/>
              <a:t>Profil: Felhasználói profilok kezelése</a:t>
            </a:r>
          </a:p>
          <a:p>
            <a:endParaRPr lang="hu-HU" sz="1800"/>
          </a:p>
        </p:txBody>
      </p:sp>
      <p:pic>
        <p:nvPicPr>
          <p:cNvPr id="6" name="Kép 5" descr="A képen szöveg, Betűtípus, képernyőkép, Grafika látható&#10;&#10;Automatikusan generált leírás">
            <a:extLst>
              <a:ext uri="{FF2B5EF4-FFF2-40B4-BE49-F238E27FC236}">
                <a16:creationId xmlns:a16="http://schemas.microsoft.com/office/drawing/2014/main" id="{08C18995-6014-F67C-7C41-89E0B6A3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8" y="5350958"/>
            <a:ext cx="8994098" cy="11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626FF-8FA4-49FE-A793-D9407202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457200"/>
            <a:ext cx="4986337" cy="1066800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Login and </a:t>
            </a:r>
            <a:r>
              <a:rPr lang="hu-HU" sz="4400" dirty="0" err="1">
                <a:ea typeface="+mj-lt"/>
                <a:cs typeface="+mj-lt"/>
              </a:rPr>
              <a:t>Registration</a:t>
            </a:r>
            <a:endParaRPr lang="hu-HU" sz="4400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07B0C8-4AB6-9E40-A86C-1118E9A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88" y="1114425"/>
            <a:ext cx="5600700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Login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registration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were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hosted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https://hu.000webhost.com/,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here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query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through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successful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is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allowed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be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used</a:t>
            </a:r>
            <a:endParaRPr lang="hu-HU" dirty="0" err="1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2AA69F-5D35-76FD-35DF-BDD642EC0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6F156B1-DC7D-E122-5A44-E730AB2A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0396" y="1714498"/>
            <a:ext cx="9131300" cy="504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57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BDCC99-2455-8A87-3F5B-E95E5797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62" y="1050993"/>
            <a:ext cx="5458838" cy="1325563"/>
          </a:xfrm>
        </p:spPr>
        <p:txBody>
          <a:bodyPr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 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YouTube Community Guidelines &amp; Policies - How YouTube Works">
            <a:extLst>
              <a:ext uri="{FF2B5EF4-FFF2-40B4-BE49-F238E27FC236}">
                <a16:creationId xmlns:a16="http://schemas.microsoft.com/office/drawing/2014/main" id="{0A4FE22A-E1C7-1314-A366-031A7610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2" y="1797965"/>
            <a:ext cx="5501281" cy="288912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794FD1-A121-9AE3-8C54-6780821A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62" y="2911543"/>
            <a:ext cx="5458838" cy="34813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together</a:t>
            </a:r>
            <a:r>
              <a:rPr lang="hu-HU" dirty="0"/>
              <a:t> </a:t>
            </a:r>
          </a:p>
          <a:p>
            <a:r>
              <a:rPr lang="hu-HU" dirty="0" err="1"/>
              <a:t>Patience</a:t>
            </a:r>
          </a:p>
          <a:p>
            <a:r>
              <a:rPr lang="hu-HU" dirty="0" err="1"/>
              <a:t>Unity</a:t>
            </a:r>
            <a:r>
              <a:rPr lang="hu-HU" dirty="0"/>
              <a:t>/PHP </a:t>
            </a:r>
            <a:r>
              <a:rPr lang="hu-HU" dirty="0" err="1"/>
              <a:t>tutorials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25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D29E1-0D73-FE13-7E1E-B33029E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00" y="-3175"/>
            <a:ext cx="5003800" cy="9953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Betekintés a Játékba</a:t>
            </a:r>
          </a:p>
        </p:txBody>
      </p:sp>
      <p:pic>
        <p:nvPicPr>
          <p:cNvPr id="4" name="Online médiaelem 3" title="Odin's Fury">
            <a:hlinkClick r:id="" action="ppaction://media"/>
            <a:extLst>
              <a:ext uri="{FF2B5EF4-FFF2-40B4-BE49-F238E27FC236}">
                <a16:creationId xmlns:a16="http://schemas.microsoft.com/office/drawing/2014/main" id="{93373720-B077-C894-5CB9-4C2B4120DE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0048" y="736209"/>
            <a:ext cx="10025301" cy="5964238"/>
          </a:xfrm>
        </p:spPr>
      </p:pic>
    </p:spTree>
    <p:extLst>
      <p:ext uri="{BB962C8B-B14F-4D97-AF65-F5344CB8AC3E}">
        <p14:creationId xmlns:p14="http://schemas.microsoft.com/office/powerpoint/2010/main" val="4084485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hó, fa, tél, ég látható&#10;&#10;Automatikusan generált leírás">
            <a:extLst>
              <a:ext uri="{FF2B5EF4-FFF2-40B4-BE49-F238E27FC236}">
                <a16:creationId xmlns:a16="http://schemas.microsoft.com/office/drawing/2014/main" id="{4521805C-AFBF-644C-80C9-E7CADCF8A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7" b="78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1E5C84-20D2-7438-D291-24B673C9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>
                <a:ea typeface="+mj-lt"/>
                <a:cs typeface="+mj-lt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38205-706B-3676-D7AD-AD2332EA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5071672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600" dirty="0"/>
              <a:t>Források:</a:t>
            </a:r>
            <a:endParaRPr lang="hu-HU" sz="1600" dirty="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3"/>
              </a:rPr>
              <a:t>https://www.bing.com/chat</a:t>
            </a:r>
            <a:r>
              <a:rPr lang="hu-HU" sz="1200" dirty="0">
                <a:ea typeface="+mn-lt"/>
                <a:cs typeface="+mn-lt"/>
              </a:rPr>
              <a:t> - Microsoft </a:t>
            </a:r>
            <a:r>
              <a:rPr lang="hu-HU" sz="1200" err="1">
                <a:ea typeface="+mn-lt"/>
                <a:cs typeface="+mn-lt"/>
              </a:rPr>
              <a:t>Capilot</a:t>
            </a:r>
            <a:endParaRPr lang="hu-HU" sz="120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4"/>
              </a:rPr>
              <a:t>https://mukodj123.000webhostapp.com/index.php</a:t>
            </a:r>
            <a:r>
              <a:rPr lang="hu-HU" sz="1200" dirty="0">
                <a:ea typeface="+mn-lt"/>
                <a:cs typeface="+mn-lt"/>
              </a:rPr>
              <a:t> - </a:t>
            </a:r>
            <a:r>
              <a:rPr lang="hu-HU" sz="1200" dirty="0" err="1">
                <a:ea typeface="+mn-lt"/>
                <a:cs typeface="+mn-lt"/>
              </a:rPr>
              <a:t>Odin's</a:t>
            </a:r>
            <a:r>
              <a:rPr lang="hu-HU" sz="1200" dirty="0">
                <a:ea typeface="+mn-lt"/>
                <a:cs typeface="+mn-lt"/>
              </a:rPr>
              <a:t> </a:t>
            </a:r>
            <a:r>
              <a:rPr lang="hu-HU" sz="1200" dirty="0" err="1">
                <a:ea typeface="+mn-lt"/>
                <a:cs typeface="+mn-lt"/>
              </a:rPr>
              <a:t>Fury</a:t>
            </a:r>
            <a:r>
              <a:rPr lang="hu-HU" sz="1200" dirty="0">
                <a:ea typeface="+mn-lt"/>
                <a:cs typeface="+mn-lt"/>
              </a:rPr>
              <a:t> hivatalos weboldala</a:t>
            </a:r>
            <a:endParaRPr lang="hu-HU" sz="1200" dirty="0"/>
          </a:p>
          <a:p>
            <a:pPr lvl="1"/>
            <a:endParaRPr lang="hu-HU" sz="1600"/>
          </a:p>
          <a:p>
            <a:pPr lvl="1"/>
            <a:endParaRPr lang="hu-HU" sz="1600"/>
          </a:p>
          <a:p>
            <a:pPr marL="457200" lvl="1" indent="0">
              <a:buNone/>
            </a:pPr>
            <a:endParaRPr lang="hu-HU" sz="1600"/>
          </a:p>
          <a:p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367455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adár, kültéri, raj látható&#10;&#10;Automatikusan generált leírás">
            <a:extLst>
              <a:ext uri="{FF2B5EF4-FFF2-40B4-BE49-F238E27FC236}">
                <a16:creationId xmlns:a16="http://schemas.microsoft.com/office/drawing/2014/main" id="{3B448FDE-E84D-DFFC-EDC2-1BC6F9CC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77" b="16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B67E199-05CF-FBF0-4374-697D2CE6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2" y="2557568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 dirty="0"/>
              <a:t>Téma és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30A195-7F62-DEBF-911C-A64A15C5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562" y="4133168"/>
            <a:ext cx="5546074" cy="20570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hu-HU" dirty="0">
                <a:ea typeface="+mn-lt"/>
                <a:cs typeface="+mn-lt"/>
              </a:rPr>
              <a:t>Játék neve: </a:t>
            </a:r>
            <a:r>
              <a:rPr lang="hu-HU" err="1">
                <a:ea typeface="+mn-lt"/>
                <a:cs typeface="+mn-lt"/>
              </a:rPr>
              <a:t>Odin's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Fury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Cél: Király legyőzése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Téma: Viking korszak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Időszak: 1200-as évek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Stílus: Stratégiai, harci</a:t>
            </a:r>
            <a:endParaRPr lang="hu-HU"/>
          </a:p>
          <a:p>
            <a:endParaRPr lang="hu-HU" sz="1400"/>
          </a:p>
        </p:txBody>
      </p:sp>
    </p:spTree>
    <p:extLst>
      <p:ext uri="{BB962C8B-B14F-4D97-AF65-F5344CB8AC3E}">
        <p14:creationId xmlns:p14="http://schemas.microsoft.com/office/powerpoint/2010/main" val="324671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 hidden="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DA95B5-248A-E50E-57E4-93800AEF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hu-HU">
                <a:ea typeface="+mj-lt"/>
                <a:cs typeface="+mj-lt"/>
              </a:rPr>
              <a:t>Használt Technológiák</a:t>
            </a:r>
            <a:endParaRPr lang="hu-HU" dirty="0"/>
          </a:p>
        </p:txBody>
      </p:sp>
      <p:pic>
        <p:nvPicPr>
          <p:cNvPr id="4" name="Kép 3" descr="A képen képernyőkép, elektronika, Színesség, áramkör látható&#10;&#10;Automatikusan generált leírás">
            <a:extLst>
              <a:ext uri="{FF2B5EF4-FFF2-40B4-BE49-F238E27FC236}">
                <a16:creationId xmlns:a16="http://schemas.microsoft.com/office/drawing/2014/main" id="{DEF7E639-F623-B11C-A174-C9FD4EEC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artalom helye 2">
            <a:extLst>
              <a:ext uri="{FF2B5EF4-FFF2-40B4-BE49-F238E27FC236}">
                <a16:creationId xmlns:a16="http://schemas.microsoft.com/office/drawing/2014/main" id="{7FD49CB7-887F-A14E-5167-C7C5A438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65" y="2490435"/>
            <a:ext cx="4013014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ea typeface="+mn-lt"/>
                <a:cs typeface="+mn-lt"/>
              </a:rPr>
              <a:t>Unity</a:t>
            </a:r>
            <a:r>
              <a:rPr lang="hu-HU" dirty="0">
                <a:ea typeface="+mn-lt"/>
                <a:cs typeface="+mn-lt"/>
              </a:rPr>
              <a:t>: Játékfejlesztés</a:t>
            </a:r>
          </a:p>
          <a:p>
            <a:r>
              <a:rPr lang="hu-HU" dirty="0">
                <a:ea typeface="+mn-lt"/>
                <a:cs typeface="+mn-lt"/>
              </a:rPr>
              <a:t>Visual </a:t>
            </a:r>
            <a:r>
              <a:rPr lang="hu-HU" dirty="0" err="1">
                <a:ea typeface="+mn-lt"/>
                <a:cs typeface="+mn-lt"/>
              </a:rPr>
              <a:t>Studio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Code</a:t>
            </a:r>
            <a:r>
              <a:rPr lang="hu-HU" dirty="0">
                <a:ea typeface="+mn-lt"/>
                <a:cs typeface="+mn-lt"/>
              </a:rPr>
              <a:t>: Weblap szerkesztés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PHPMyAdmin</a:t>
            </a:r>
            <a:r>
              <a:rPr lang="hu-HU" dirty="0">
                <a:ea typeface="+mn-lt"/>
                <a:cs typeface="+mn-lt"/>
              </a:rPr>
              <a:t>: Adatbázis kezelés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Git</a:t>
            </a:r>
            <a:r>
              <a:rPr lang="hu-HU" dirty="0">
                <a:ea typeface="+mn-lt"/>
                <a:cs typeface="+mn-lt"/>
              </a:rPr>
              <a:t>: Verziókezelés</a:t>
            </a:r>
            <a:endParaRPr lang="hu-HU" sz="2400" dirty="0"/>
          </a:p>
          <a:p>
            <a:r>
              <a:rPr lang="hu-HU" dirty="0"/>
              <a:t>Google Drive: Tárhely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431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rajzfilm, fedett pályás, számítógép látható&#10;&#10;Automatikusan generált leírás">
            <a:extLst>
              <a:ext uri="{FF2B5EF4-FFF2-40B4-BE49-F238E27FC236}">
                <a16:creationId xmlns:a16="http://schemas.microsoft.com/office/drawing/2014/main" id="{E577D770-E9FC-35BF-C741-D1CC6807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4" b="1312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476282-7445-045F-3C12-87AB967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34287" cy="1899912"/>
          </a:xfrm>
        </p:spPr>
        <p:txBody>
          <a:bodyPr>
            <a:noAutofit/>
          </a:bodyPr>
          <a:lstStyle/>
          <a:p>
            <a:r>
              <a:rPr lang="hu-HU" dirty="0">
                <a:ea typeface="+mj-lt"/>
                <a:cs typeface="+mj-lt"/>
              </a:rPr>
              <a:t>Csapat és Feladatmegosztás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83CE5B-D148-1E87-AB18-978CA3F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7" y="2434201"/>
            <a:ext cx="437252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>
              <a:spcBef>
                <a:spcPts val="500"/>
              </a:spcBef>
            </a:pPr>
            <a:r>
              <a:rPr lang="hu-HU" sz="2400" dirty="0">
                <a:latin typeface="Aptos"/>
                <a:ea typeface="+mn-lt"/>
                <a:cs typeface="Arial"/>
              </a:rPr>
              <a:t>Csapattagok:</a:t>
            </a:r>
          </a:p>
          <a:p>
            <a:pPr lvl="2"/>
            <a:r>
              <a:rPr lang="hu-HU" sz="2400" err="1">
                <a:latin typeface="Aptos"/>
                <a:ea typeface="+mn-lt"/>
                <a:cs typeface="Arial"/>
              </a:rPr>
              <a:t>Zovát</a:t>
            </a:r>
            <a:r>
              <a:rPr lang="hu-HU" sz="2400" dirty="0">
                <a:latin typeface="Aptos"/>
                <a:ea typeface="+mn-lt"/>
                <a:cs typeface="Arial"/>
              </a:rPr>
              <a:t> Péter: Fő fejlesztő, Grafika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Csiki Dávid: Weboldal fejlesztés, játék támogatás, tesztelés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Kerekes Szabolcs: Weboldal fejlesztés, Grafika, támogatás, tesztelés</a:t>
            </a:r>
            <a:endParaRPr lang="hu-HU" sz="2400" dirty="0"/>
          </a:p>
          <a:p>
            <a:pPr lvl="2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0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épernyőkép, kültéri látható&#10;&#10;Automatikusan generált leírás">
            <a:extLst>
              <a:ext uri="{FF2B5EF4-FFF2-40B4-BE49-F238E27FC236}">
                <a16:creationId xmlns:a16="http://schemas.microsoft.com/office/drawing/2014/main" id="{3238D301-8545-7B02-A736-3733B68E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0" r="3784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B670E8-4631-307E-42BC-1E609B9A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72" y="836545"/>
            <a:ext cx="4803636" cy="1311664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Játéktörténet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079F98-F18A-EE8A-762F-5703142B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446820"/>
            <a:ext cx="5268935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Sir </a:t>
            </a:r>
            <a:r>
              <a:rPr lang="hu-HU" baseline="0" err="1">
                <a:solidFill>
                  <a:schemeClr val="tx2"/>
                </a:solidFill>
                <a:latin typeface="Aptos"/>
                <a:ea typeface="Arial"/>
                <a:cs typeface="Arial"/>
              </a:rPr>
              <a:t>Rodrik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 története: Visszatér, hogy megölje a királyt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Gladiátor viadalok: Colosseum harc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Lázadás és szökés: Falu látogatása</a:t>
            </a:r>
            <a:r>
              <a:rPr lang="hu-HU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; vásárlás és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 kérdések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Hajóúton harc: Angol hadiflottával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28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hajó, vízijármű, poszter látható&#10;&#10;Automatikusan generált leírás">
            <a:extLst>
              <a:ext uri="{FF2B5EF4-FFF2-40B4-BE49-F238E27FC236}">
                <a16:creationId xmlns:a16="http://schemas.microsoft.com/office/drawing/2014/main" id="{E52F3702-F466-49F6-3971-D3F3DF53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6" b="54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8CD7F1-6F9B-5989-CAE6-2983F876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99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Játék Működése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8C7E5-0061-C11C-7C98-25653B42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499" y="1952573"/>
            <a:ext cx="3582301" cy="40550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 dirty="0">
                <a:ea typeface="+mn-lt"/>
                <a:cs typeface="+mn-lt"/>
              </a:rPr>
              <a:t>Rövid leírás a játékmenetről:</a:t>
            </a:r>
          </a:p>
          <a:p>
            <a:pPr lvl="1"/>
            <a:r>
              <a:rPr lang="hu-HU" dirty="0">
                <a:ea typeface="+mn-lt"/>
                <a:cs typeface="+mn-lt"/>
              </a:rPr>
              <a:t>Első jelenet: Hajó csata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Második jelenet: Partraszállás és Colosseum harc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Falu látogatása: Vásárlás, </a:t>
            </a:r>
            <a:r>
              <a:rPr lang="hu-HU" dirty="0" err="1">
                <a:ea typeface="+mn-lt"/>
                <a:cs typeface="+mn-lt"/>
              </a:rPr>
              <a:t>blackjack</a:t>
            </a:r>
            <a:r>
              <a:rPr lang="hu-HU" dirty="0">
                <a:ea typeface="+mn-lt"/>
                <a:cs typeface="+mn-lt"/>
              </a:rPr>
              <a:t>, kérdések megválaszolása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Végső cél: Király legyőzése a várban</a:t>
            </a:r>
            <a:endParaRPr lang="hu-HU" dirty="0"/>
          </a:p>
          <a:p>
            <a:pPr lvl="1"/>
            <a:endParaRPr lang="hu-HU" sz="2000"/>
          </a:p>
          <a:p>
            <a:endParaRPr lang="hu-HU" sz="2000"/>
          </a:p>
          <a:p>
            <a:pPr lvl="1"/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1905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E4523-E16F-9775-815B-19674E15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 Egyedisége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ABFB8E-A97B-6057-C1F5-9E713E39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Karakterek: Egyedi hős, NPC-k</a:t>
            </a:r>
          </a:p>
          <a:p>
            <a:r>
              <a:rPr lang="hu-HU" dirty="0"/>
              <a:t>Varázslatok: Boszorkány, tűzgolyók</a:t>
            </a:r>
          </a:p>
          <a:p>
            <a:r>
              <a:rPr lang="hu-HU" dirty="0"/>
              <a:t>Játékmódok: Aréna, </a:t>
            </a:r>
            <a:r>
              <a:rPr lang="hu-HU" dirty="0" err="1"/>
              <a:t>Quiz</a:t>
            </a:r>
            <a:r>
              <a:rPr lang="hu-HU" dirty="0"/>
              <a:t>, </a:t>
            </a:r>
            <a:r>
              <a:rPr lang="hu-HU" dirty="0" err="1"/>
              <a:t>Blackjack</a:t>
            </a:r>
            <a:endParaRPr lang="hu-HU" dirty="0"/>
          </a:p>
          <a:p>
            <a:r>
              <a:rPr lang="hu-HU" dirty="0"/>
              <a:t>Vásárlás: Életerő növelő</a:t>
            </a:r>
          </a:p>
          <a:p>
            <a:r>
              <a:rPr lang="hu-HU" dirty="0"/>
              <a:t>Pénzgyűjtés: Harcok, </a:t>
            </a:r>
            <a:r>
              <a:rPr lang="hu-HU" dirty="0" err="1"/>
              <a:t>quiz</a:t>
            </a:r>
            <a:r>
              <a:rPr lang="hu-HU" dirty="0"/>
              <a:t>, </a:t>
            </a:r>
            <a:r>
              <a:rPr lang="hu-HU" dirty="0" err="1"/>
              <a:t>blackjack</a:t>
            </a:r>
            <a:endParaRPr lang="hu-HU"/>
          </a:p>
          <a:p>
            <a:r>
              <a:rPr lang="hu-HU" dirty="0"/>
              <a:t>Stratégia: Harci taktika, fedezék</a:t>
            </a:r>
          </a:p>
        </p:txBody>
      </p:sp>
      <p:pic>
        <p:nvPicPr>
          <p:cNvPr id="4" name="Kép 3" descr="A képen Kitalált szereplő, szobor, Páncél, Emberi arc látható&#10;&#10;Automatikusan generált leírás">
            <a:extLst>
              <a:ext uri="{FF2B5EF4-FFF2-40B4-BE49-F238E27FC236}">
                <a16:creationId xmlns:a16="http://schemas.microsoft.com/office/drawing/2014/main" id="{2372A892-FBB3-3A38-0CDB-6E3491AF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7" y="2703903"/>
            <a:ext cx="1903863" cy="4114800"/>
          </a:xfrm>
          <a:prstGeom prst="rect">
            <a:avLst/>
          </a:prstGeom>
        </p:spPr>
      </p:pic>
      <p:pic>
        <p:nvPicPr>
          <p:cNvPr id="5" name="Kép 4" descr="A képen ember, személy, fegyver, izom látható&#10;&#10;Automatikusan generált leírás">
            <a:extLst>
              <a:ext uri="{FF2B5EF4-FFF2-40B4-BE49-F238E27FC236}">
                <a16:creationId xmlns:a16="http://schemas.microsoft.com/office/drawing/2014/main" id="{B538C5C4-A1A4-6489-A0BB-764E89B0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0" y="4759199"/>
            <a:ext cx="1743075" cy="3714750"/>
          </a:xfrm>
          <a:prstGeom prst="rect">
            <a:avLst/>
          </a:prstGeom>
        </p:spPr>
      </p:pic>
      <p:pic>
        <p:nvPicPr>
          <p:cNvPr id="6" name="Kép 5" descr="A képen ruházat, Kitalált szereplő, rajzfilm, Szuperhős látható&#10;&#10;Automatikusan generált leírás">
            <a:extLst>
              <a:ext uri="{FF2B5EF4-FFF2-40B4-BE49-F238E27FC236}">
                <a16:creationId xmlns:a16="http://schemas.microsoft.com/office/drawing/2014/main" id="{F1270E57-A51B-1F32-3ED7-AF104DFA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4" y="4960350"/>
            <a:ext cx="1482958" cy="4114800"/>
          </a:xfrm>
          <a:prstGeom prst="rect">
            <a:avLst/>
          </a:prstGeom>
        </p:spPr>
      </p:pic>
      <p:pic>
        <p:nvPicPr>
          <p:cNvPr id="7" name="Kép 6" descr="A képen Kitalált szereplő, Páncél, Emberi arc, Szuperhős látható&#10;&#10;Automatikusan generált leírás">
            <a:extLst>
              <a:ext uri="{FF2B5EF4-FFF2-40B4-BE49-F238E27FC236}">
                <a16:creationId xmlns:a16="http://schemas.microsoft.com/office/drawing/2014/main" id="{87FAF613-4D2D-2CC3-A655-9575FA4B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680" y="4561112"/>
            <a:ext cx="2069479" cy="4114800"/>
          </a:xfrm>
          <a:prstGeom prst="rect">
            <a:avLst/>
          </a:prstGeom>
        </p:spPr>
      </p:pic>
      <p:pic>
        <p:nvPicPr>
          <p:cNvPr id="11" name="Kép 10" descr="A képen Páncél, Kitalált szereplő, Mellvért, rajzfilm látható&#10;&#10;Automatikusan generált leírás">
            <a:extLst>
              <a:ext uri="{FF2B5EF4-FFF2-40B4-BE49-F238E27FC236}">
                <a16:creationId xmlns:a16="http://schemas.microsoft.com/office/drawing/2014/main" id="{1E352387-5C21-0473-FCF4-0DF9B47F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254" y="-161851"/>
            <a:ext cx="1876425" cy="3857625"/>
          </a:xfrm>
          <a:prstGeom prst="rect">
            <a:avLst/>
          </a:prstGeom>
        </p:spPr>
      </p:pic>
      <p:pic>
        <p:nvPicPr>
          <p:cNvPr id="12" name="Kép 11" descr="A képen szobor, páncél, művészet látható&#10;&#10;Automatikusan generált leírás">
            <a:extLst>
              <a:ext uri="{FF2B5EF4-FFF2-40B4-BE49-F238E27FC236}">
                <a16:creationId xmlns:a16="http://schemas.microsoft.com/office/drawing/2014/main" id="{7A548294-CFC5-7A5B-A3BE-D6B0CD30F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429" y="-157725"/>
            <a:ext cx="1869090" cy="3858750"/>
          </a:xfrm>
          <a:prstGeom prst="rect">
            <a:avLst/>
          </a:prstGeom>
        </p:spPr>
      </p:pic>
      <p:pic>
        <p:nvPicPr>
          <p:cNvPr id="13" name="Kép 12" descr="A képen Emberi arc, ruházat, Jelmeztervezés, játékbaba látható&#10;&#10;Automatikusan generált leírás">
            <a:extLst>
              <a:ext uri="{FF2B5EF4-FFF2-40B4-BE49-F238E27FC236}">
                <a16:creationId xmlns:a16="http://schemas.microsoft.com/office/drawing/2014/main" id="{1DF954CD-4541-F689-6662-E6F8DAEC3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627" y="3697137"/>
            <a:ext cx="2185086" cy="3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D80CB-8134-F2D1-2912-F7C8EE97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u-HU" dirty="0"/>
              <a:t>Helyszínek, Boltok, Játékok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93F6A4-F2B8-58CD-03E9-C22E1C7F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1600" dirty="0"/>
              <a:t>Kietlen sivár vidék</a:t>
            </a:r>
          </a:p>
          <a:p>
            <a:r>
              <a:rPr lang="hu-HU" sz="1600" dirty="0"/>
              <a:t>Falu</a:t>
            </a:r>
          </a:p>
          <a:p>
            <a:r>
              <a:rPr lang="hu-HU" sz="1600" dirty="0"/>
              <a:t>Colosseum</a:t>
            </a:r>
          </a:p>
          <a:p>
            <a:r>
              <a:rPr lang="hu-HU" sz="1600" dirty="0"/>
              <a:t>Királyi vár</a:t>
            </a:r>
          </a:p>
          <a:p>
            <a:r>
              <a:rPr lang="hu-HU" sz="1600" dirty="0">
                <a:latin typeface="Aptos"/>
              </a:rPr>
              <a:t>Varázsló bolt - "Szerezd be a Földön túli képességet!"</a:t>
            </a:r>
          </a:p>
          <a:p>
            <a:r>
              <a:rPr lang="hu-HU" sz="1600" dirty="0">
                <a:latin typeface="Aptos"/>
              </a:rPr>
              <a:t>Aréna mód - "Colosseumban bemutathatod, hogy meddig tudsz talpon maradni!"</a:t>
            </a:r>
          </a:p>
          <a:p>
            <a:r>
              <a:rPr lang="hu-HU" sz="1600" err="1">
                <a:latin typeface="Aptos"/>
              </a:rPr>
              <a:t>Quiz</a:t>
            </a:r>
            <a:r>
              <a:rPr lang="hu-HU" sz="1600" dirty="0">
                <a:latin typeface="Aptos"/>
              </a:rPr>
              <a:t> - "Mutasd meg képességeidet, hogy te lehess a legjobb!"</a:t>
            </a:r>
            <a:endParaRPr lang="hu-HU" sz="1600" dirty="0"/>
          </a:p>
          <a:p>
            <a:r>
              <a:rPr lang="hu-HU" sz="1600" err="1">
                <a:latin typeface="Aptos"/>
              </a:rPr>
              <a:t>Blackjack</a:t>
            </a:r>
            <a:r>
              <a:rPr lang="hu-HU" sz="1600" dirty="0">
                <a:latin typeface="Aptos"/>
              </a:rPr>
              <a:t> - "Tedd próbára a korabeli szerencsejátékot"</a:t>
            </a:r>
            <a:endParaRPr lang="hu-HU" sz="1600" dirty="0"/>
          </a:p>
          <a:p>
            <a:endParaRPr lang="hu-HU" sz="1600" dirty="0">
              <a:latin typeface="Aptos"/>
            </a:endParaRPr>
          </a:p>
          <a:p>
            <a:endParaRPr lang="hu-HU" sz="1600" dirty="0"/>
          </a:p>
          <a:p>
            <a:endParaRPr lang="hu-HU" sz="1600" dirty="0"/>
          </a:p>
        </p:txBody>
      </p:sp>
      <p:pic>
        <p:nvPicPr>
          <p:cNvPr id="8" name="Kép 7" descr="A képen hó, kültéri, tél látható&#10;&#10;Automatikusan generált leírás">
            <a:extLst>
              <a:ext uri="{FF2B5EF4-FFF2-40B4-BE49-F238E27FC236}">
                <a16:creationId xmlns:a16="http://schemas.microsoft.com/office/drawing/2014/main" id="{881153F9-DE4E-DB62-B76D-EDB5135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1" b="-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Kép 6" descr="A képen barlang, képernyőkép, természet, kültéri látható&#10;&#10;Automatikusan generált leírás">
            <a:extLst>
              <a:ext uri="{FF2B5EF4-FFF2-40B4-BE49-F238E27FC236}">
                <a16:creationId xmlns:a16="http://schemas.microsoft.com/office/drawing/2014/main" id="{38DCF4A4-433A-7119-932E-71F95B30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7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29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D422BC2-EF49-5C50-49B1-ECEE9E76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Fejlesztési Tervek</a:t>
            </a:r>
            <a:endParaRPr lang="hu-HU" dirty="0"/>
          </a:p>
        </p:txBody>
      </p:sp>
      <p:pic>
        <p:nvPicPr>
          <p:cNvPr id="4" name="Kép 3" descr="A képen ruházat, asztal, Játékok, személy látható&#10;&#10;Automatikusan generált leírás">
            <a:extLst>
              <a:ext uri="{FF2B5EF4-FFF2-40B4-BE49-F238E27FC236}">
                <a16:creationId xmlns:a16="http://schemas.microsoft.com/office/drawing/2014/main" id="{62BAD878-19C4-5DBF-B8F1-56C8B96B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20816-0377-ED95-B41A-35B56ADC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Jövőbeli fejlesztések:</a:t>
            </a:r>
          </a:p>
          <a:p>
            <a:pPr lvl="1"/>
            <a:r>
              <a:rPr lang="hu-HU" sz="2800" dirty="0"/>
              <a:t>Helyszínek: Új helyszínek, kihívások</a:t>
            </a:r>
          </a:p>
          <a:p>
            <a:pPr lvl="1"/>
            <a:r>
              <a:rPr lang="hu-HU" sz="2800" dirty="0"/>
              <a:t>Karakterek: Új hősök, ellenségek</a:t>
            </a:r>
          </a:p>
          <a:p>
            <a:pPr lvl="1"/>
            <a:r>
              <a:rPr lang="hu-HU" sz="2800" dirty="0"/>
              <a:t>Történet: Bővített sztori</a:t>
            </a:r>
          </a:p>
          <a:p>
            <a:pPr lvl="1"/>
            <a:r>
              <a:rPr lang="hu-HU" sz="2800" dirty="0"/>
              <a:t>Frissítések: Rendszeres tartalom, javítások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520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Odin's Fury</vt:lpstr>
      <vt:lpstr>Téma és Célkitűzés</vt:lpstr>
      <vt:lpstr>Használt Technológiák</vt:lpstr>
      <vt:lpstr>Csapat és Feladatmegosztás</vt:lpstr>
      <vt:lpstr>Játéktörténet</vt:lpstr>
      <vt:lpstr>Játék Működése</vt:lpstr>
      <vt:lpstr>Játék Egyedisége</vt:lpstr>
      <vt:lpstr>Helyszínek, Boltok, Játékok</vt:lpstr>
      <vt:lpstr>Fejlesztési Tervek</vt:lpstr>
      <vt:lpstr>Weboldal Funkciók</vt:lpstr>
      <vt:lpstr>Login and Registration</vt:lpstr>
      <vt:lpstr>How and what we learned </vt:lpstr>
      <vt:lpstr>Betekintés a Játékba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670</cp:revision>
  <dcterms:created xsi:type="dcterms:W3CDTF">2024-05-18T20:58:17Z</dcterms:created>
  <dcterms:modified xsi:type="dcterms:W3CDTF">2024-05-20T13:20:22Z</dcterms:modified>
</cp:coreProperties>
</file>